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C52BC-00F8-476D-96BC-A29D4A77AA0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EFAFF-FA37-4201-959F-9D0577EC33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3038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C52BC-00F8-476D-96BC-A29D4A77AA0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EFAFF-FA37-4201-959F-9D0577EC33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9327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C52BC-00F8-476D-96BC-A29D4A77AA0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EFAFF-FA37-4201-959F-9D0577EC33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0347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C52BC-00F8-476D-96BC-A29D4A77AA0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EFAFF-FA37-4201-959F-9D0577EC33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948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C52BC-00F8-476D-96BC-A29D4A77AA0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EFAFF-FA37-4201-959F-9D0577EC33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7107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C52BC-00F8-476D-96BC-A29D4A77AA0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EFAFF-FA37-4201-959F-9D0577EC33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8659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C52BC-00F8-476D-96BC-A29D4A77AA0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EFAFF-FA37-4201-959F-9D0577EC33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3935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C52BC-00F8-476D-96BC-A29D4A77AA0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EFAFF-FA37-4201-959F-9D0577EC33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0176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C52BC-00F8-476D-96BC-A29D4A77AA0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EFAFF-FA37-4201-959F-9D0577EC33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9955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C52BC-00F8-476D-96BC-A29D4A77AA0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EFAFF-FA37-4201-959F-9D0577EC33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193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7C52BC-00F8-476D-96BC-A29D4A77AA0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7EFAFF-FA37-4201-959F-9D0577EC33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2227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C52BC-00F8-476D-96BC-A29D4A77AA0D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EFAFF-FA37-4201-959F-9D0577EC33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88672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BB09FA0-34F8-09C9-12DD-C915044C91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84985"/>
            <a:ext cx="9144000" cy="3288030"/>
          </a:xfrm>
        </p:spPr>
        <p:txBody>
          <a:bodyPr>
            <a:normAutofit/>
          </a:bodyPr>
          <a:lstStyle/>
          <a:p>
            <a:r>
              <a:rPr lang="en-US" sz="2000" dirty="0"/>
              <a:t>Verse </a:t>
            </a:r>
            <a:r>
              <a:rPr lang="en-US" sz="2000" b="0" i="0" dirty="0">
                <a:effectLst/>
              </a:rPr>
              <a:t>1.</a:t>
            </a:r>
            <a:br>
              <a:rPr lang="en-US" dirty="0"/>
            </a:br>
            <a:r>
              <a:rPr lang="en-US" sz="4000" b="0" i="0" dirty="0">
                <a:effectLst/>
              </a:rPr>
              <a:t>Happy the home when God is there</a:t>
            </a:r>
            <a:br>
              <a:rPr lang="en-US" sz="4000" dirty="0"/>
            </a:br>
            <a:r>
              <a:rPr lang="en-US" sz="4000" b="0" i="0" dirty="0">
                <a:effectLst/>
              </a:rPr>
              <a:t>And love fills every breast,</a:t>
            </a:r>
            <a:br>
              <a:rPr lang="en-US" sz="4000" dirty="0"/>
            </a:br>
            <a:r>
              <a:rPr lang="en-US" sz="4000" b="0" i="0" dirty="0">
                <a:effectLst/>
              </a:rPr>
              <a:t>Where one their wish, and one their prayer,</a:t>
            </a:r>
            <a:br>
              <a:rPr lang="en-US" sz="4000" dirty="0"/>
            </a:br>
            <a:r>
              <a:rPr lang="en-US" sz="4000" b="0" i="0" dirty="0">
                <a:effectLst/>
              </a:rPr>
              <a:t>And one their heavenly rest.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1589435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BB09FA0-34F8-09C9-12DD-C915044C91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4139"/>
            <a:ext cx="9144000" cy="2669721"/>
          </a:xfrm>
        </p:spPr>
        <p:txBody>
          <a:bodyPr>
            <a:normAutofit/>
          </a:bodyPr>
          <a:lstStyle/>
          <a:p>
            <a:r>
              <a:rPr lang="en-US" sz="2000" b="0" i="0" dirty="0">
                <a:effectLst/>
              </a:rPr>
              <a:t>Verse 2.</a:t>
            </a:r>
            <a:br>
              <a:rPr lang="en-US" dirty="0"/>
            </a:br>
            <a:r>
              <a:rPr lang="en-US" sz="4000" b="0" i="0" dirty="0">
                <a:effectLst/>
              </a:rPr>
              <a:t>Happy the home where Jesus' name</a:t>
            </a:r>
            <a:br>
              <a:rPr lang="en-US" sz="4000" dirty="0"/>
            </a:br>
            <a:r>
              <a:rPr lang="en-US" sz="4000" b="0" i="0" dirty="0">
                <a:effectLst/>
              </a:rPr>
              <a:t>Is sweet to every ear,</a:t>
            </a:r>
            <a:br>
              <a:rPr lang="en-US" sz="4000" dirty="0"/>
            </a:br>
            <a:r>
              <a:rPr lang="en-US" sz="4000" b="0" i="0" dirty="0">
                <a:effectLst/>
              </a:rPr>
              <a:t>Where children early lisp His fame</a:t>
            </a:r>
            <a:br>
              <a:rPr lang="en-US" sz="4000" dirty="0"/>
            </a:br>
            <a:r>
              <a:rPr lang="en-US" sz="4000" b="0" i="0" dirty="0">
                <a:effectLst/>
              </a:rPr>
              <a:t>And parents hold Him dear.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62929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BB09FA0-34F8-09C9-12DD-C915044C91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3659"/>
            <a:ext cx="9144000" cy="2730681"/>
          </a:xfrm>
        </p:spPr>
        <p:txBody>
          <a:bodyPr>
            <a:normAutofit/>
          </a:bodyPr>
          <a:lstStyle/>
          <a:p>
            <a:r>
              <a:rPr lang="en-US" sz="2000" b="0" i="0" dirty="0">
                <a:effectLst/>
              </a:rPr>
              <a:t>Verse 3.</a:t>
            </a:r>
            <a:br>
              <a:rPr lang="en-US" dirty="0"/>
            </a:br>
            <a:r>
              <a:rPr lang="en-US" sz="4000" b="0" i="0" dirty="0">
                <a:effectLst/>
              </a:rPr>
              <a:t>Happy the home where prayer is heard</a:t>
            </a:r>
            <a:br>
              <a:rPr lang="en-US" sz="4000" dirty="0"/>
            </a:br>
            <a:r>
              <a:rPr lang="en-US" sz="4000" b="0" i="0" dirty="0">
                <a:effectLst/>
              </a:rPr>
              <a:t>And praise is wont to rise,</a:t>
            </a:r>
            <a:br>
              <a:rPr lang="en-US" sz="4000" dirty="0"/>
            </a:br>
            <a:r>
              <a:rPr lang="en-US" sz="4000" b="0" i="0" dirty="0">
                <a:effectLst/>
              </a:rPr>
              <a:t>Where parents love the sacred Word,</a:t>
            </a:r>
            <a:br>
              <a:rPr lang="en-US" sz="4000" dirty="0"/>
            </a:br>
            <a:r>
              <a:rPr lang="en-US" sz="4000" b="0" i="0" dirty="0">
                <a:effectLst/>
              </a:rPr>
              <a:t>And live but for the skies.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10035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BB09FA0-34F8-09C9-12DD-C915044C91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85430"/>
            <a:ext cx="9144000" cy="2687139"/>
          </a:xfrm>
        </p:spPr>
        <p:txBody>
          <a:bodyPr>
            <a:normAutofit/>
          </a:bodyPr>
          <a:lstStyle/>
          <a:p>
            <a:r>
              <a:rPr lang="en-US" sz="2000" b="0" i="0" dirty="0">
                <a:effectLst/>
              </a:rPr>
              <a:t>Verse 4.</a:t>
            </a:r>
            <a:br>
              <a:rPr lang="en-US" dirty="0"/>
            </a:br>
            <a:r>
              <a:rPr lang="en-US" sz="4000" b="0" i="0" dirty="0">
                <a:effectLst/>
              </a:rPr>
              <a:t>Lord! let us in our homes agree</a:t>
            </a:r>
            <a:br>
              <a:rPr lang="en-US" sz="4000" dirty="0"/>
            </a:br>
            <a:r>
              <a:rPr lang="en-US" sz="4000" b="0" i="0" dirty="0">
                <a:effectLst/>
              </a:rPr>
              <a:t>This </a:t>
            </a:r>
            <a:r>
              <a:rPr lang="en-US" sz="4000" b="0" i="0" dirty="0" err="1">
                <a:effectLst/>
              </a:rPr>
              <a:t>blessèd</a:t>
            </a:r>
            <a:r>
              <a:rPr lang="en-US" sz="4000" b="0" i="0" dirty="0">
                <a:effectLst/>
              </a:rPr>
              <a:t> peace to gain;</a:t>
            </a:r>
            <a:br>
              <a:rPr lang="en-US" sz="4000" dirty="0"/>
            </a:br>
            <a:r>
              <a:rPr lang="en-US" sz="4000" b="0" i="0" dirty="0">
                <a:effectLst/>
              </a:rPr>
              <a:t>Unite our hearts in love to Thee,</a:t>
            </a:r>
            <a:br>
              <a:rPr lang="en-US" sz="4000" dirty="0"/>
            </a:br>
            <a:r>
              <a:rPr lang="en-US" sz="4000" b="0" i="0" dirty="0">
                <a:effectLst/>
              </a:rPr>
              <a:t>And love to all will reign.</a:t>
            </a:r>
            <a:endParaRPr lang="en-AU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347C2D-B72F-3880-FF02-39A3DFABC483}"/>
              </a:ext>
            </a:extLst>
          </p:cNvPr>
          <p:cNvSpPr txBox="1"/>
          <p:nvPr/>
        </p:nvSpPr>
        <p:spPr>
          <a:xfrm>
            <a:off x="278674" y="5767477"/>
            <a:ext cx="609600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effectLst/>
                <a:latin typeface="akagi_probook"/>
              </a:rPr>
              <a:t>CCLI Song # 5899775</a:t>
            </a:r>
          </a:p>
          <a:p>
            <a:pPr algn="l"/>
            <a:r>
              <a:rPr lang="en-US" sz="900" b="0" i="0" dirty="0">
                <a:effectLst/>
                <a:latin typeface="akagi_probook"/>
              </a:rPr>
              <a:t>Henry Ware Jr.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900" b="0" i="1" dirty="0"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effectLst/>
                <a:latin typeface="akagi_probook"/>
              </a:rPr>
              <a:t>SongSelect</a:t>
            </a:r>
            <a:r>
              <a:rPr lang="en-US" sz="900" b="0" i="1" dirty="0"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effectLst/>
              <a:latin typeface="akagi_probook"/>
            </a:endParaRPr>
          </a:p>
          <a:p>
            <a:pPr algn="l"/>
            <a:r>
              <a:rPr lang="en-US" sz="900" b="0" i="0" dirty="0">
                <a:effectLst/>
                <a:latin typeface="akagi_probook"/>
              </a:rPr>
              <a:t>CCLI </a:t>
            </a:r>
            <a:r>
              <a:rPr lang="en-US" sz="900" b="0" i="0" dirty="0" err="1">
                <a:effectLst/>
                <a:latin typeface="akagi_probook"/>
              </a:rPr>
              <a:t>Licence</a:t>
            </a:r>
            <a:r>
              <a:rPr lang="en-US" sz="900" b="0" i="0" dirty="0"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4179604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172</Words>
  <Application>Microsoft Office PowerPoint</Application>
  <PresentationFormat>Widescreen</PresentationFormat>
  <Paragraphs>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2023-06-14T05:30:02Z</dcterms:created>
  <dcterms:modified xsi:type="dcterms:W3CDTF">2023-06-14T05:33:51Z</dcterms:modified>
</cp:coreProperties>
</file>